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4" r:id="rId24"/>
    <p:sldId id="279" r:id="rId25"/>
    <p:sldId id="285" r:id="rId26"/>
    <p:sldId id="280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56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79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52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52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653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188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982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96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93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93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8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68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8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29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6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0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9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F1AF2E-234A-4121-ABD0-1FCFB4A6CEF9}" type="datetimeFigureOut">
              <a:rPr lang="zh-TW" altLang="en-US" smtClean="0"/>
              <a:t>2023/5/28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1CF96-10F3-4B07-9C46-CC3C65D1E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0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69E6C-BA3B-471A-8BFE-2D128F6FC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數位影像處理</a:t>
            </a:r>
            <a:br>
              <a:rPr lang="en-US" altLang="zh-TW" dirty="0"/>
            </a:br>
            <a:r>
              <a:rPr lang="zh-TW" altLang="en-US" dirty="0"/>
              <a:t>頻率上濾波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F42F38-E9D3-44F2-BBEB-09B1F9AA0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Report Date</a:t>
            </a:r>
            <a:r>
              <a:rPr lang="zh-TW" altLang="en-US" dirty="0"/>
              <a:t>：</a:t>
            </a:r>
            <a:r>
              <a:rPr lang="en-US" altLang="zh-TW" dirty="0"/>
              <a:t>2023/05/28</a:t>
            </a:r>
          </a:p>
          <a:p>
            <a:r>
              <a:rPr lang="en-US" altLang="zh-TW" dirty="0"/>
              <a:t>Reporter</a:t>
            </a:r>
            <a:r>
              <a:rPr lang="zh-TW" altLang="en-US" dirty="0"/>
              <a:t>：楊智皓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51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巴特沃斯低通濾波器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AD5EC68-1CDE-42E5-B9BE-53C89E8F9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716" y="2459808"/>
            <a:ext cx="9524568" cy="37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高斯低通濾波器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C56CD65-F2A4-4D04-B96C-73ED2186A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51" y="2459809"/>
            <a:ext cx="10278697" cy="37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高斯低通濾波器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8C0DB68-3617-4A46-B735-5572ED839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826" y="2468686"/>
            <a:ext cx="7602348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6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高斯低通濾波器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794762-DBF5-4AFE-9A97-82524B996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330" y="2459809"/>
            <a:ext cx="9261340" cy="37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高斯低通濾波器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BCFBBE-19EB-4C24-89C8-8C1E57073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147" y="2455124"/>
            <a:ext cx="9075706" cy="37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9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三種低通濾波器的比較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F0664BF-02D1-44C5-8225-09A4EAA9D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92" y="2468687"/>
            <a:ext cx="9630616" cy="37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三種低通濾波器比較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22A4B40-0A0D-417C-A5C4-78E306E4E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655" y="2504198"/>
            <a:ext cx="9982690" cy="36569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4FC625D-5870-4A73-9D06-68B0B0C473C1}"/>
              </a:ext>
            </a:extLst>
          </p:cNvPr>
          <p:cNvSpPr/>
          <p:nvPr/>
        </p:nvSpPr>
        <p:spPr>
          <a:xfrm>
            <a:off x="8691239" y="3053918"/>
            <a:ext cx="1074198" cy="630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9817B-3A02-4EA0-8D2A-F7EB7875D270}"/>
              </a:ext>
            </a:extLst>
          </p:cNvPr>
          <p:cNvSpPr/>
          <p:nvPr/>
        </p:nvSpPr>
        <p:spPr>
          <a:xfrm>
            <a:off x="3401627" y="4332651"/>
            <a:ext cx="1074198" cy="630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820AA5-4B62-4909-8B2C-BC894C8F15DA}"/>
              </a:ext>
            </a:extLst>
          </p:cNvPr>
          <p:cNvSpPr/>
          <p:nvPr/>
        </p:nvSpPr>
        <p:spPr>
          <a:xfrm>
            <a:off x="5814874" y="3765611"/>
            <a:ext cx="2975501" cy="630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89DC2D-1E37-4EE1-AE9B-39A47D670BDC}"/>
              </a:ext>
            </a:extLst>
          </p:cNvPr>
          <p:cNvSpPr/>
          <p:nvPr/>
        </p:nvSpPr>
        <p:spPr>
          <a:xfrm>
            <a:off x="1889464" y="3053917"/>
            <a:ext cx="2087732" cy="6303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5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F56309-E8EF-4118-BD3D-92567F19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35" y="2450931"/>
            <a:ext cx="8167129" cy="37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8D5788-61F1-4381-9472-6C2D76B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378" y="2466988"/>
            <a:ext cx="7927244" cy="37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A84BD78-6567-4007-A189-2F3B387A1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87" y="2742461"/>
            <a:ext cx="10132426" cy="31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14131CF-7C40-4D12-A327-505EC8F45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910" y="2519978"/>
            <a:ext cx="8696179" cy="36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1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06A329-A013-4745-AFB3-E004321F5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75" y="2450134"/>
            <a:ext cx="9441849" cy="37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75AD580-21B4-4338-A45A-B27CA3F3A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384" y="2459809"/>
            <a:ext cx="9143231" cy="37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5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DD902E3-ABD1-45B5-8548-1B7C4E4B5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470" y="2459808"/>
            <a:ext cx="9113059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7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巴特沃斯高通濾波器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C43039-4BCB-4475-BC99-58C0CB04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59" y="2665501"/>
            <a:ext cx="10227682" cy="33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1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巴特沃斯高通濾波器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F2E1EA3-9963-4C6E-BDB0-E6CC5CAE0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658" y="2487286"/>
            <a:ext cx="7462683" cy="37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3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5349E5-66DA-4042-9B7A-8592CA06D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427" y="2486442"/>
            <a:ext cx="9311146" cy="37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巴特沃斯高通濾波器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37C759-C0E1-43A5-ADA8-6B20031B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514" y="2450931"/>
            <a:ext cx="9222972" cy="37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8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巴特沃斯高通濾波器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308E1BC-5501-48DD-B3D3-B9174B30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394" y="2459808"/>
            <a:ext cx="9147211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高斯高通濾波器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59AA1F-8FF3-438A-A551-7A9639B44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259" y="2486441"/>
            <a:ext cx="9135481" cy="36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高斯高通濾波器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E2952A5-8738-4582-B841-1B226A781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18" y="2466398"/>
            <a:ext cx="7924964" cy="37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6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13303B-3EC9-4933-B500-2D5FF8DE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603" y="2456223"/>
            <a:ext cx="7992793" cy="37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0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高斯高通濾波器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0634888-D6C7-4AB5-A8A7-5E30F8BB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756" y="2451353"/>
            <a:ext cx="9306488" cy="37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0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高斯高通濾波器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29C210-0DD1-4097-A7E8-3618EC9C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971" y="2459808"/>
            <a:ext cx="9032057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0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高斯高通濾波器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E4CC09-762A-48B7-97F9-BE9B380B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845" y="2447543"/>
            <a:ext cx="9222310" cy="37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3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三種高通濾波器的比較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6FAE6F-BBDC-4C3D-B8CA-1A0CC3A13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299" y="2442053"/>
            <a:ext cx="9561402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1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帶拒濾波器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8995FF0-8242-47CA-BC1E-6509E4DC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615" y="2468686"/>
            <a:ext cx="8484770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1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帶拒濾波器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0172DA-1081-4C1E-A399-8D94DF1A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3" y="2610475"/>
            <a:ext cx="9328173" cy="32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帶拒濾波器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43818C6-D910-4197-93F8-D84106D9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491" y="2468686"/>
            <a:ext cx="9693018" cy="37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4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帶通濾波器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1FEEC4-6CFE-41C5-8D7C-F04A58C53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46" y="2459809"/>
            <a:ext cx="9865707" cy="37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頻率域中的拉普拉斯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EB8FA85-1C3F-44D3-ACC8-AC738753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36" y="2468686"/>
            <a:ext cx="9423527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頻率域中的拉普拉斯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18B238-ACD2-40D8-A032-278CCE5CC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826" y="2861997"/>
            <a:ext cx="10334347" cy="30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A84BD78-6567-4007-A189-2F3B387A1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87" y="2742461"/>
            <a:ext cx="10132426" cy="31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頻率域中的拉普拉斯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086EF2C-6AC2-4969-9435-3F39B0081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262" y="2486441"/>
            <a:ext cx="7583476" cy="36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8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E9B5410-2F82-4441-9BBB-ED4DBB54D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432" y="2465298"/>
            <a:ext cx="9211135" cy="37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0033BD1-E6C0-44D1-9523-29AF7873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443" y="2472918"/>
            <a:ext cx="9185113" cy="37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巴特沃斯低通濾波器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A4C9E80-6A80-4F5D-94F1-AB622BEF7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033" y="2964768"/>
            <a:ext cx="9799933" cy="26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巴特沃斯低通濾波器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6AC907-40E7-4ADF-9BCC-7726DC8DB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798" y="2468686"/>
            <a:ext cx="7558404" cy="37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8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92A44-9F4E-4061-9069-8B7B6289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巴特沃斯低通濾波器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E282C19-04D9-47D1-B635-1911D994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161" y="2459808"/>
            <a:ext cx="9371678" cy="37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54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116</TotalTime>
  <Words>221</Words>
  <Application>Microsoft Office PowerPoint</Application>
  <PresentationFormat>寬螢幕</PresentationFormat>
  <Paragraphs>42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微軟正黑體</vt:lpstr>
      <vt:lpstr>新細明體</vt:lpstr>
      <vt:lpstr>Arial</vt:lpstr>
      <vt:lpstr>Garamond</vt:lpstr>
      <vt:lpstr>有機</vt:lpstr>
      <vt:lpstr>數位影像處理 頻率上濾波</vt:lpstr>
      <vt:lpstr>理想低通濾波器</vt:lpstr>
      <vt:lpstr>理想低通濾波器</vt:lpstr>
      <vt:lpstr>理想低通濾波器</vt:lpstr>
      <vt:lpstr>理想低通濾波器</vt:lpstr>
      <vt:lpstr>理想低通濾波器</vt:lpstr>
      <vt:lpstr>巴特沃斯低通濾波器</vt:lpstr>
      <vt:lpstr>巴特沃斯低通濾波器</vt:lpstr>
      <vt:lpstr>巴特沃斯低通濾波器</vt:lpstr>
      <vt:lpstr>巴特沃斯低通濾波器</vt:lpstr>
      <vt:lpstr>高斯低通濾波器</vt:lpstr>
      <vt:lpstr>高斯低通濾波器</vt:lpstr>
      <vt:lpstr>高斯低通濾波器</vt:lpstr>
      <vt:lpstr>高斯低通濾波器</vt:lpstr>
      <vt:lpstr>三種低通濾波器的比較</vt:lpstr>
      <vt:lpstr>三種低通濾波器比較</vt:lpstr>
      <vt:lpstr>理想高通濾波器</vt:lpstr>
      <vt:lpstr>理想高通濾波器</vt:lpstr>
      <vt:lpstr>理想高通濾波器</vt:lpstr>
      <vt:lpstr>理想高通濾波器</vt:lpstr>
      <vt:lpstr>理想高通濾波器</vt:lpstr>
      <vt:lpstr>理想高通濾波器</vt:lpstr>
      <vt:lpstr>巴特沃斯高通濾波器</vt:lpstr>
      <vt:lpstr>巴特沃斯高通濾波器</vt:lpstr>
      <vt:lpstr>巴特沃斯高通濾波器</vt:lpstr>
      <vt:lpstr>巴特沃斯高通濾波器</vt:lpstr>
      <vt:lpstr>巴特沃斯高通濾波器</vt:lpstr>
      <vt:lpstr>高斯高通濾波器</vt:lpstr>
      <vt:lpstr>高斯高通濾波器</vt:lpstr>
      <vt:lpstr>高斯高通濾波器</vt:lpstr>
      <vt:lpstr>高斯高通濾波器</vt:lpstr>
      <vt:lpstr>高斯高通濾波器</vt:lpstr>
      <vt:lpstr>三種高通濾波器的比較</vt:lpstr>
      <vt:lpstr>帶拒濾波器</vt:lpstr>
      <vt:lpstr>帶拒濾波器</vt:lpstr>
      <vt:lpstr>帶拒濾波器</vt:lpstr>
      <vt:lpstr>帶通濾波器</vt:lpstr>
      <vt:lpstr>頻率域中的拉普拉斯</vt:lpstr>
      <vt:lpstr>頻率域中的拉普拉斯</vt:lpstr>
      <vt:lpstr>頻率域中的拉普拉斯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數位影像處理 頻率上濾波</dc:title>
  <dc:creator>RyuZU</dc:creator>
  <cp:lastModifiedBy>RyuZU</cp:lastModifiedBy>
  <cp:revision>64</cp:revision>
  <dcterms:created xsi:type="dcterms:W3CDTF">2023-05-28T00:03:43Z</dcterms:created>
  <dcterms:modified xsi:type="dcterms:W3CDTF">2023-05-28T03:54:43Z</dcterms:modified>
</cp:coreProperties>
</file>